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97" r:id="rId4"/>
    <p:sldId id="296" r:id="rId5"/>
    <p:sldId id="299" r:id="rId6"/>
    <p:sldId id="298" r:id="rId7"/>
    <p:sldId id="294" r:id="rId8"/>
    <p:sldId id="301" r:id="rId9"/>
    <p:sldId id="291" r:id="rId10"/>
    <p:sldId id="302" r:id="rId11"/>
    <p:sldId id="308" r:id="rId12"/>
    <p:sldId id="309" r:id="rId13"/>
    <p:sldId id="310" r:id="rId14"/>
    <p:sldId id="311" r:id="rId15"/>
    <p:sldId id="312" r:id="rId16"/>
    <p:sldId id="292" r:id="rId17"/>
    <p:sldId id="293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53" autoAdjust="0"/>
  </p:normalViewPr>
  <p:slideViewPr>
    <p:cSldViewPr snapToGrid="0" snapToObjects="1">
      <p:cViewPr varScale="1">
        <p:scale>
          <a:sx n="84" d="100"/>
          <a:sy n="84" d="100"/>
        </p:scale>
        <p:origin x="-6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08C0-3111-B449-803F-7CB67F54093C}" type="datetimeFigureOut">
              <a:rPr lang="en-US" smtClean="0"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4518C-A281-B547-A0CE-3418BA49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145" y="602130"/>
            <a:ext cx="7772400" cy="1470025"/>
          </a:xfrm>
        </p:spPr>
        <p:txBody>
          <a:bodyPr>
            <a:noAutofit/>
          </a:bodyPr>
          <a:lstStyle/>
          <a:p>
            <a:r>
              <a:rPr lang="en-US" sz="15000" b="1" dirty="0" err="1" smtClean="0">
                <a:latin typeface="ChocolateCoveredRaindrops"/>
                <a:cs typeface="ChocolateCoveredRaindrops"/>
              </a:rPr>
              <a:t>FarFesh</a:t>
            </a:r>
            <a:endParaRPr lang="en-US" sz="15000" b="1" dirty="0">
              <a:latin typeface="ChocolateCoveredRaindrops"/>
              <a:cs typeface="ChocolateCoveredRaindrop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0134" y="2369653"/>
            <a:ext cx="29112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8800" dirty="0">
                <a:latin typeface="ChocolateCoveredRaindrops"/>
                <a:cs typeface="ChocolateCoveredRaindrops"/>
              </a:rPr>
              <a:t>فرفش</a:t>
            </a:r>
            <a:endParaRPr lang="en-US" sz="8800" dirty="0">
              <a:latin typeface="ChocolateCoveredRaindrops"/>
              <a:cs typeface="ChocolateCoveredRaindrop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358706"/>
            <a:ext cx="9144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JUMANA SULTAN, University of Petra, jumanasultan@hotmail.com, Jordan</a:t>
            </a:r>
          </a:p>
          <a:p>
            <a:r>
              <a:rPr lang="en-US" dirty="0" smtClean="0"/>
              <a:t>ABDELRAHMAN AL HARAHSHEH, UAE University, 201350543@uaeu.ae.ae , Jordan</a:t>
            </a:r>
          </a:p>
          <a:p>
            <a:r>
              <a:rPr lang="en-US" dirty="0" smtClean="0"/>
              <a:t>PAULA DOZSA, NYU Abu Dhabi, pauladozsa@nyu.edu, UAE</a:t>
            </a:r>
          </a:p>
          <a:p>
            <a:r>
              <a:rPr lang="en-US" dirty="0" smtClean="0"/>
              <a:t>ALAA SHAHEEN, </a:t>
            </a:r>
            <a:r>
              <a:rPr lang="en-US" dirty="0" err="1" smtClean="0"/>
              <a:t>Progineer</a:t>
            </a:r>
            <a:r>
              <a:rPr lang="en-US" dirty="0" smtClean="0"/>
              <a:t> Technologies, alaa.shaheen2012@gmail.com, Software Engineer</a:t>
            </a:r>
          </a:p>
          <a:p>
            <a:r>
              <a:rPr lang="en-US" dirty="0" smtClean="0"/>
              <a:t>GEOFFREY LITT, Panorama Education, glitt@panoramaed.com, Software Engineer</a:t>
            </a:r>
          </a:p>
          <a:p>
            <a:r>
              <a:rPr lang="en-US" dirty="0" smtClean="0"/>
              <a:t>AHMED ALI, Qatar Computing Research Institute: QCRI, amali@qf.org.qa, Sr. Software Engineer</a:t>
            </a:r>
          </a:p>
          <a:p>
            <a:r>
              <a:rPr lang="en-US" dirty="0" smtClean="0"/>
              <a:t>HIEU HOANG, NYU Abu Dhabi, hh65@nyu.edu, 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5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5" name="Picture 4" descr="anni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2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4" name="Picture 3" descr="Anni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3" name="Picture 2" descr="anni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3" name="Picture 2" descr="annie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anni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  <p:pic>
        <p:nvPicPr>
          <p:cNvPr id="3" name="Picture 2" descr="anni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42" y="0"/>
            <a:ext cx="512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aargh Normal"/>
                <a:cs typeface="Aaargh Normal"/>
              </a:rPr>
              <a:t>How </a:t>
            </a:r>
            <a:r>
              <a:rPr lang="en-US" dirty="0" err="1" smtClean="0">
                <a:latin typeface="Aaargh Normal"/>
                <a:cs typeface="Aaargh Normal"/>
              </a:rPr>
              <a:t>will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 help?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aargh Normal"/>
                <a:cs typeface="Aaargh Normal"/>
              </a:rPr>
              <a:t>We are creating a constant feed of positive content</a:t>
            </a:r>
          </a:p>
          <a:p>
            <a:r>
              <a:rPr lang="en-US" dirty="0" smtClean="0">
                <a:latin typeface="Aaargh Normal"/>
                <a:cs typeface="Aaargh Normal"/>
              </a:rPr>
              <a:t>We are giving people a chance to share their happiness with others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4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Future Steps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aargh Normal"/>
                <a:cs typeface="Aaargh Normal"/>
              </a:rPr>
              <a:t>Monetize by promoting happy events in the users’ locations</a:t>
            </a:r>
          </a:p>
          <a:p>
            <a:r>
              <a:rPr lang="en-US" dirty="0" smtClean="0">
                <a:latin typeface="Aaargh Normal"/>
                <a:cs typeface="Aaargh Normal"/>
              </a:rPr>
              <a:t>Allow users to log</a:t>
            </a:r>
            <a:r>
              <a:rPr lang="en-US" dirty="0">
                <a:latin typeface="Aaargh Normal"/>
                <a:cs typeface="Aaargh Normal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in and save their favorite stories</a:t>
            </a:r>
          </a:p>
          <a:p>
            <a:r>
              <a:rPr lang="en-US" dirty="0" smtClean="0">
                <a:latin typeface="Aaargh Normal"/>
                <a:cs typeface="Aaargh Normal"/>
              </a:rPr>
              <a:t>Expand number of languages</a:t>
            </a:r>
          </a:p>
          <a:p>
            <a:r>
              <a:rPr lang="en-US" dirty="0" smtClean="0">
                <a:latin typeface="Aaargh Normal"/>
                <a:cs typeface="Aaargh Normal"/>
              </a:rPr>
              <a:t>Give users the option to record stories</a:t>
            </a:r>
          </a:p>
          <a:p>
            <a:r>
              <a:rPr lang="en-US" dirty="0" smtClean="0">
                <a:latin typeface="Aaargh Normal"/>
                <a:cs typeface="Aaargh Normal"/>
              </a:rPr>
              <a:t>Optimize for </a:t>
            </a:r>
            <a:r>
              <a:rPr lang="en-US" dirty="0" err="1" smtClean="0">
                <a:latin typeface="Aaargh Normal"/>
                <a:cs typeface="Aaargh Normal"/>
              </a:rPr>
              <a:t>iOS</a:t>
            </a:r>
            <a:r>
              <a:rPr lang="en-US" dirty="0" smtClean="0">
                <a:latin typeface="Aaargh Normal"/>
                <a:cs typeface="Aaargh Normal"/>
              </a:rPr>
              <a:t> and Android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97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Happy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err="1" smtClean="0">
                <a:latin typeface="Aaargh Normal"/>
                <a:cs typeface="Aaargh Normal"/>
              </a:rPr>
              <a:t>ing</a:t>
            </a:r>
            <a:r>
              <a:rPr lang="en-US" dirty="0" smtClean="0">
                <a:latin typeface="Aaargh Normal"/>
                <a:cs typeface="Aaargh Normal"/>
              </a:rPr>
              <a:t>!</a:t>
            </a:r>
            <a:endParaRPr lang="en-US" dirty="0">
              <a:latin typeface="Aaargh Normal"/>
              <a:cs typeface="Aaargh Normal"/>
            </a:endParaRPr>
          </a:p>
        </p:txBody>
      </p:sp>
    </p:spTree>
    <p:extLst>
      <p:ext uri="{BB962C8B-B14F-4D97-AF65-F5344CB8AC3E}">
        <p14:creationId xmlns:p14="http://schemas.microsoft.com/office/powerpoint/2010/main" val="245401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334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  <p:pic>
        <p:nvPicPr>
          <p:cNvPr id="3" name="Picture 2" descr="Screen Shot 2015-04-12 at 10.27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  <p:pic>
        <p:nvPicPr>
          <p:cNvPr id="8" name="Picture 7" descr="Screen Shot 2015-04-12 at 10.2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pic>
        <p:nvPicPr>
          <p:cNvPr id="7" name="Content Placeholder 6" descr="Screen Shot 2015-04-12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489"/>
          <a:stretch>
            <a:fillRect/>
          </a:stretch>
        </p:blipFill>
        <p:spPr/>
      </p:pic>
      <p:pic>
        <p:nvPicPr>
          <p:cNvPr id="4" name="Picture 3" descr="Screen Shot 2015-04-12 at 10.2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gclou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Why do we need </a:t>
            </a:r>
            <a:r>
              <a:rPr lang="en-US" sz="9600" b="1" dirty="0" err="1" smtClean="0">
                <a:latin typeface="ChocolateCoveredRaindrops"/>
                <a:cs typeface="ChocolateCoveredRaindrops"/>
              </a:rPr>
              <a:t>FarFesh</a:t>
            </a:r>
            <a:r>
              <a:rPr lang="en-US" sz="9600" b="1" dirty="0" smtClean="0">
                <a:latin typeface="ChocolateCoveredRaindrops"/>
                <a:cs typeface="ChocolateCoveredRaindrops"/>
              </a:rPr>
              <a:t> </a:t>
            </a:r>
            <a:r>
              <a:rPr lang="en-US" dirty="0" smtClean="0">
                <a:latin typeface="Aaargh Normal"/>
                <a:cs typeface="Aaargh Normal"/>
              </a:rPr>
              <a:t>?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a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1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aargh Normal"/>
                <a:cs typeface="Aaargh Normal"/>
              </a:rPr>
              <a:t>Demo</a:t>
            </a:r>
            <a:endParaRPr lang="en-US" dirty="0">
              <a:latin typeface="Aaargh Normal"/>
              <a:cs typeface="Aaargh Norm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aargh Normal"/>
                <a:cs typeface="Aaargh Normal"/>
              </a:rPr>
              <a:t>http://</a:t>
            </a:r>
            <a:r>
              <a:rPr lang="en-US" dirty="0" err="1" smtClean="0">
                <a:latin typeface="Aaargh Normal"/>
                <a:cs typeface="Aaargh Normal"/>
              </a:rPr>
              <a:t>farfesh.meteor.com</a:t>
            </a:r>
            <a:endParaRPr lang="en-US" dirty="0" smtClean="0">
              <a:latin typeface="Aaargh Normal"/>
              <a:cs typeface="Aaargh Norm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1060</TotalTime>
  <Words>207</Words>
  <Application>Microsoft Macintosh PowerPoint</Application>
  <PresentationFormat>On-screen Show (4:3)</PresentationFormat>
  <Paragraphs>28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Black</vt:lpstr>
      <vt:lpstr>FarFesh</vt:lpstr>
      <vt:lpstr>Why do we need FarFesh ?</vt:lpstr>
      <vt:lpstr>Why do we need FarFesh ?</vt:lpstr>
      <vt:lpstr>Why do we need FarFesh ?</vt:lpstr>
      <vt:lpstr>Why do we need FarFesh ?</vt:lpstr>
      <vt:lpstr>Why do we need FarFesh ?</vt:lpstr>
      <vt:lpstr>Why do we need FarFesh ?</vt:lpstr>
      <vt:lpstr>Why do we need FarFesh 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willFarFesh  help?</vt:lpstr>
      <vt:lpstr>Future Steps</vt:lpstr>
      <vt:lpstr>Happy FarFesh ing!</vt:lpstr>
    </vt:vector>
  </TitlesOfParts>
  <Company>NYU Abu Dhabi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FarFesh</dc:title>
  <dc:creator>Paula Dozsa</dc:creator>
  <cp:lastModifiedBy>Paula Dozsa</cp:lastModifiedBy>
  <cp:revision>26</cp:revision>
  <dcterms:created xsi:type="dcterms:W3CDTF">2015-04-11T15:04:37Z</dcterms:created>
  <dcterms:modified xsi:type="dcterms:W3CDTF">2015-04-12T08:46:15Z</dcterms:modified>
</cp:coreProperties>
</file>